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92910-ED32-49C8-8FA4-E76DF0025EF4}" type="datetimeFigureOut">
              <a:rPr lang="es-CO" smtClean="0"/>
              <a:t>19/02/2025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0148-D496-4405-A0F3-F347F733CAD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05427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92910-ED32-49C8-8FA4-E76DF0025EF4}" type="datetimeFigureOut">
              <a:rPr lang="es-CO" smtClean="0"/>
              <a:t>19/02/2025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0148-D496-4405-A0F3-F347F733CAD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32784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92910-ED32-49C8-8FA4-E76DF0025EF4}" type="datetimeFigureOut">
              <a:rPr lang="es-CO" smtClean="0"/>
              <a:t>19/02/2025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0148-D496-4405-A0F3-F347F733CAD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73802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92910-ED32-49C8-8FA4-E76DF0025EF4}" type="datetimeFigureOut">
              <a:rPr lang="es-CO" smtClean="0"/>
              <a:t>19/02/2025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0148-D496-4405-A0F3-F347F733CAD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29313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92910-ED32-49C8-8FA4-E76DF0025EF4}" type="datetimeFigureOut">
              <a:rPr lang="es-CO" smtClean="0"/>
              <a:t>19/02/2025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0148-D496-4405-A0F3-F347F733CAD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6512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92910-ED32-49C8-8FA4-E76DF0025EF4}" type="datetimeFigureOut">
              <a:rPr lang="es-CO" smtClean="0"/>
              <a:t>19/02/2025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0148-D496-4405-A0F3-F347F733CAD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38192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92910-ED32-49C8-8FA4-E76DF0025EF4}" type="datetimeFigureOut">
              <a:rPr lang="es-CO" smtClean="0"/>
              <a:t>19/02/2025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0148-D496-4405-A0F3-F347F733CAD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0744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92910-ED32-49C8-8FA4-E76DF0025EF4}" type="datetimeFigureOut">
              <a:rPr lang="es-CO" smtClean="0"/>
              <a:t>19/02/2025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0148-D496-4405-A0F3-F347F733CAD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99073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92910-ED32-49C8-8FA4-E76DF0025EF4}" type="datetimeFigureOut">
              <a:rPr lang="es-CO" smtClean="0"/>
              <a:t>19/02/2025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0148-D496-4405-A0F3-F347F733CAD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49378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92910-ED32-49C8-8FA4-E76DF0025EF4}" type="datetimeFigureOut">
              <a:rPr lang="es-CO" smtClean="0"/>
              <a:t>19/02/2025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0148-D496-4405-A0F3-F347F733CAD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8232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92910-ED32-49C8-8FA4-E76DF0025EF4}" type="datetimeFigureOut">
              <a:rPr lang="es-CO" smtClean="0"/>
              <a:t>19/02/2025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0148-D496-4405-A0F3-F347F733CAD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53925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92910-ED32-49C8-8FA4-E76DF0025EF4}" type="datetimeFigureOut">
              <a:rPr lang="es-CO" smtClean="0"/>
              <a:t>19/02/2025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90148-D496-4405-A0F3-F347F733CAD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71040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ectorJaime\Downloads\HMG_04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2200" y="-459432"/>
            <a:ext cx="12678895" cy="8460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6607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Presentación en pantalla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Hector Jaime Correa Pinzon</dc:creator>
  <cp:lastModifiedBy>Hector Jaime Correa Pinzon</cp:lastModifiedBy>
  <cp:revision>1</cp:revision>
  <dcterms:created xsi:type="dcterms:W3CDTF">2025-02-19T13:53:30Z</dcterms:created>
  <dcterms:modified xsi:type="dcterms:W3CDTF">2025-02-19T13:54:34Z</dcterms:modified>
</cp:coreProperties>
</file>